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6398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3059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168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495000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68305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4555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57974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118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7646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1597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8780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939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7831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3561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6714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2221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2423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670D6B-4939-4A09-A515-FCDC7A97686E}" type="datetimeFigureOut">
              <a:rPr lang="pt-BR" smtClean="0"/>
              <a:t>30/11/2017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A99F-A84C-47FE-B5FC-5D462338ABE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11976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52060" y="1699327"/>
            <a:ext cx="8825658" cy="2001813"/>
          </a:xfrm>
        </p:spPr>
        <p:txBody>
          <a:bodyPr/>
          <a:lstStyle/>
          <a:p>
            <a:r>
              <a:rPr lang="pt-BR" sz="6000" dirty="0" smtClean="0"/>
              <a:t>Interfaces Boas e Ruins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1292326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6811"/>
          </a:xfrm>
        </p:spPr>
        <p:txBody>
          <a:bodyPr/>
          <a:lstStyle/>
          <a:p>
            <a:r>
              <a:rPr lang="pt-BR" dirty="0" smtClean="0"/>
              <a:t>Interfaces Boas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189529"/>
            <a:ext cx="10488530" cy="516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640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223579"/>
            <a:ext cx="10479186" cy="527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577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181064"/>
            <a:ext cx="10480438" cy="522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61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As interfaces consideradas boas, possuem fácil identificação dos departamentos de produtos e ofertas, interface amigável e bem comunicativa de fácil entendimento. Sites rápidos e que respondem bem ao que se busca.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7856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88259"/>
          </a:xfrm>
        </p:spPr>
        <p:txBody>
          <a:bodyPr/>
          <a:lstStyle/>
          <a:p>
            <a:r>
              <a:rPr lang="pt-BR" dirty="0" smtClean="0"/>
              <a:t>Interfaces Ruins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204018"/>
            <a:ext cx="10480438" cy="491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768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2" y="1180923"/>
            <a:ext cx="10488530" cy="517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194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2" y="1211085"/>
            <a:ext cx="10480438" cy="512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939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As interfaces ruis, são pobres em informações, lentas para retorno de buscas e cliques e possuem uma aparência pesada que não instigam a navegação no site.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251581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Í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Í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287</TotalTime>
  <Words>72</Words>
  <Application>Microsoft Office PowerPoint</Application>
  <PresentationFormat>Widescreen</PresentationFormat>
  <Paragraphs>5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Íon</vt:lpstr>
      <vt:lpstr>Interfaces Boas e Ruins</vt:lpstr>
      <vt:lpstr>Interfaces Boas</vt:lpstr>
      <vt:lpstr>Apresentação do PowerPoint</vt:lpstr>
      <vt:lpstr>Apresentação do PowerPoint</vt:lpstr>
      <vt:lpstr>Apresentação do PowerPoint</vt:lpstr>
      <vt:lpstr>Interfaces Ruins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Interfaces Boas e Ruins</dc:title>
  <dc:creator>Felipe Manso</dc:creator>
  <cp:lastModifiedBy>Felipe Manso</cp:lastModifiedBy>
  <cp:revision>6</cp:revision>
  <dcterms:created xsi:type="dcterms:W3CDTF">2017-11-30T12:35:59Z</dcterms:created>
  <dcterms:modified xsi:type="dcterms:W3CDTF">2017-11-30T17:23:06Z</dcterms:modified>
</cp:coreProperties>
</file>

<file path=docProps/thumbnail.jpeg>
</file>